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604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670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04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376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0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34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3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65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094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38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722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C0D35-F08F-46C3-811B-BF77844E039E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808C8-9000-412C-A10B-C644AFF9D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35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06" y="1752600"/>
            <a:ext cx="9144000" cy="33398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-17206" y="152400"/>
            <a:ext cx="91612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Vea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guiso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termoel</a:t>
            </a:r>
            <a:r>
              <a:rPr lang="es-C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éctrico</a:t>
            </a:r>
            <a:r>
              <a:rPr lang="es-C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más grande del mundo</a:t>
            </a:r>
          </a:p>
          <a:p>
            <a:pPr algn="just"/>
            <a:endParaRPr lang="es-C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CL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Bachaquero</a:t>
            </a:r>
            <a:r>
              <a:rPr lang="es-C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ciclo combinado más costoso del mundo y no ha producido ni para alumbrar un bombillo.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467601" y="3276600"/>
            <a:ext cx="609600" cy="186826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" y="5221069"/>
            <a:ext cx="91267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 smtClean="0"/>
              <a:t>Por 1 ciclo combinado de 470 </a:t>
            </a:r>
            <a:r>
              <a:rPr lang="es-CL" sz="2000" b="1" dirty="0" err="1" smtClean="0"/>
              <a:t>Mw</a:t>
            </a:r>
            <a:r>
              <a:rPr lang="es-CL" sz="2000" b="1" dirty="0" smtClean="0"/>
              <a:t>, se han “gastado” 2 mil 884 millones de dólares. </a:t>
            </a:r>
          </a:p>
          <a:p>
            <a:pPr algn="ctr"/>
            <a:r>
              <a:rPr lang="es-CL" sz="2000" b="1" dirty="0"/>
              <a:t>¡</a:t>
            </a:r>
            <a:r>
              <a:rPr lang="es-CL" sz="2000" b="1" dirty="0" smtClean="0"/>
              <a:t>No estaría listo hasta 2016, equivalente a un costo de 5 mil 769 dólares por kW!</a:t>
            </a:r>
          </a:p>
          <a:p>
            <a:pPr algn="ctr"/>
            <a:endParaRPr lang="es-CL" sz="2000" b="1" dirty="0"/>
          </a:p>
          <a:p>
            <a:pPr algn="ctr"/>
            <a:r>
              <a:rPr lang="es-CL" sz="2400" b="1" dirty="0" smtClean="0"/>
              <a:t>¡Ni una planta nuclear cuesta esa barbaridad!</a:t>
            </a:r>
            <a:r>
              <a:rPr lang="es-CL" sz="2000" b="1" dirty="0" smtClean="0"/>
              <a:t> </a:t>
            </a:r>
            <a:r>
              <a:rPr lang="es-CL" sz="2400" b="1" dirty="0" smtClean="0">
                <a:solidFill>
                  <a:srgbClr val="FF0000"/>
                </a:solidFill>
              </a:rPr>
              <a:t>Corrupción a granel… </a:t>
            </a:r>
            <a:r>
              <a:rPr lang="es-CL" sz="2000" b="1" dirty="0" smtClean="0"/>
              <a:t>y Ud. sin luz viviendo de apagón en apagón con tarifas ilegales, injustas e inmorales.</a:t>
            </a:r>
            <a:endParaRPr lang="en-US" sz="20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818184" y="4723451"/>
            <a:ext cx="1094456" cy="497618"/>
          </a:xfrm>
          <a:prstGeom prst="straightConnector1">
            <a:avLst/>
          </a:prstGeom>
          <a:ln w="28575">
            <a:solidFill>
              <a:srgbClr val="C0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971800" y="4572000"/>
            <a:ext cx="3505200" cy="723901"/>
          </a:xfrm>
          <a:prstGeom prst="straightConnector1">
            <a:avLst/>
          </a:prstGeom>
          <a:ln w="28575">
            <a:solidFill>
              <a:srgbClr val="C0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8912640" y="5221069"/>
            <a:ext cx="0" cy="493931"/>
          </a:xfrm>
          <a:prstGeom prst="straightConnector1">
            <a:avLst/>
          </a:prstGeom>
          <a:ln w="38100">
            <a:solidFill>
              <a:srgbClr val="C0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3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Gloria Bohrt</dc:creator>
  <cp:lastModifiedBy>Gloria Bohrt</cp:lastModifiedBy>
  <cp:revision>2</cp:revision>
  <dcterms:created xsi:type="dcterms:W3CDTF">2014-09-08T20:33:40Z</dcterms:created>
  <dcterms:modified xsi:type="dcterms:W3CDTF">2014-09-08T20:54:58Z</dcterms:modified>
</cp:coreProperties>
</file>